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3" r:id="rId38"/>
    <p:sldId id="324" r:id="rId39"/>
    <p:sldId id="299" r:id="rId40"/>
    <p:sldId id="300" r:id="rId41"/>
    <p:sldId id="301" r:id="rId42"/>
    <p:sldId id="302" r:id="rId43"/>
    <p:sldId id="327" r:id="rId44"/>
    <p:sldId id="326" r:id="rId45"/>
    <p:sldId id="325" r:id="rId46"/>
    <p:sldId id="263" r:id="rId47"/>
    <p:sldId id="271" r:id="rId48"/>
    <p:sldId id="283" r:id="rId49"/>
    <p:sldId id="284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3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5C2C8F"/>
    <a:srgbClr val="B4009E"/>
    <a:srgbClr val="D386F6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4714" autoAdjust="0"/>
  </p:normalViewPr>
  <p:slideViewPr>
    <p:cSldViewPr snapToGrid="0">
      <p:cViewPr varScale="1">
        <p:scale>
          <a:sx n="69" d="100"/>
          <a:sy n="69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29/09/2016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4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i="1" dirty="0"/>
              <a:t>&lt;Slide(s) pour </a:t>
            </a:r>
            <a:r>
              <a:rPr lang="fr-FR" sz="4400" i="1" dirty="0" err="1"/>
              <a:t>Eric</a:t>
            </a:r>
            <a:r>
              <a:rPr lang="fr-FR" sz="4400" i="1" dirty="0"/>
              <a:t>&gt;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Euh</a:t>
            </a:r>
            <a:r>
              <a:rPr lang="en-US" dirty="0"/>
              <a:t>…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ça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34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Vous connaissez </a:t>
            </a:r>
            <a:r>
              <a:rPr lang="fr-FR" dirty="0" err="1"/>
              <a:t>dotnet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3550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3"/>
            <a:ext cx="4342518" cy="2340102"/>
            <a:chOff x="6647984" y="4456923"/>
            <a:chExt cx="4342518" cy="1902979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3"/>
              <a:ext cx="4216363" cy="1435871"/>
              <a:chOff x="3504650" y="1511335"/>
              <a:chExt cx="8005110" cy="2726118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3" y="1511335"/>
                <a:ext cx="3906727" cy="2726118"/>
                <a:chOff x="8175593" y="3889139"/>
                <a:chExt cx="2946006" cy="2055726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6" y="3889139"/>
                  <a:ext cx="1401693" cy="1216384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3" y="2699662"/>
            <a:ext cx="4471758" cy="2217064"/>
            <a:chOff x="688075" y="2699662"/>
            <a:chExt cx="4471758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5" y="2699662"/>
              <a:ext cx="4471758" cy="1600973"/>
              <a:chOff x="321536" y="3509038"/>
              <a:chExt cx="8490000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36" y="3509038"/>
                <a:ext cx="3930745" cy="3039578"/>
                <a:chOff x="7543371" y="1196676"/>
                <a:chExt cx="2877381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0075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boucardbruno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 central…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cc931a8-69fd-4b0b-b111-5aa2089df43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588</Words>
  <Application>Microsoft Office PowerPoint</Application>
  <PresentationFormat>Widescreen</PresentationFormat>
  <Paragraphs>213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Euh… avant ça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179</cp:revision>
  <dcterms:created xsi:type="dcterms:W3CDTF">2016-07-26T14:13:47Z</dcterms:created>
  <dcterms:modified xsi:type="dcterms:W3CDTF">2016-09-29T06:59:34Z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